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  <p:sldMasterId id="2147483750" r:id="rId6"/>
    <p:sldMasterId id="2147483758" r:id="rId7"/>
  </p:sldMasterIdLst>
  <p:notesMasterIdLst>
    <p:notesMasterId r:id="rId9"/>
  </p:notesMasterIdLst>
  <p:sldIdLst>
    <p:sldId id="772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9999FF"/>
    <a:srgbClr val="FF99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1" autoAdjust="0"/>
  </p:normalViewPr>
  <p:slideViewPr>
    <p:cSldViewPr>
      <p:cViewPr varScale="1">
        <p:scale>
          <a:sx n="70" d="100"/>
          <a:sy n="70" d="100"/>
        </p:scale>
        <p:origin x="51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F038B2-AF3A-446B-B80D-6F350285424E}" type="datetimeFigureOut">
              <a:rPr lang="en-US"/>
              <a:pPr>
                <a:defRPr/>
              </a:pPr>
              <a:t>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54E5DA-9FE1-429C-9B05-F12161E66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11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PPTiconbarY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57600" y="1295400"/>
            <a:ext cx="52101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wafer shad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62288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Bottomsegment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175" y="5641975"/>
            <a:ext cx="91408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584450" y="762000"/>
            <a:ext cx="6288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 dirty="0">
                <a:latin typeface="Arial Narrow" pitchFamily="34" charset="0"/>
                <a:cs typeface="+mn-cs"/>
              </a:rPr>
              <a:t>The World Leader in High Performance Signal Processing Solutions</a:t>
            </a:r>
            <a:endParaRPr lang="en-GB" sz="1600" dirty="0">
              <a:latin typeface="Arial Narrow" pitchFamily="34" charset="0"/>
              <a:cs typeface="+mn-cs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2844800" y="1219200"/>
            <a:ext cx="6027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254000" y="6348413"/>
            <a:ext cx="52800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+mn-cs"/>
              </a:rPr>
              <a:t>ADI Confidential Information</a:t>
            </a: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+mn-cs"/>
              </a:rPr>
              <a:t> </a:t>
            </a: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Not for external distribution</a:t>
            </a: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3716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  <a:ln>
            <a:noFill/>
          </a:ln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5D997-441E-4280-B32A-7BC27E2CEB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547688"/>
            <a:ext cx="2147888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547688"/>
            <a:ext cx="629285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835EC-8C9B-4E2A-B0A1-257A8F8888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B5211-6AF7-4C65-93AA-B657488803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3050" y="1600200"/>
            <a:ext cx="8593138" cy="48006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B307B-A59C-4756-8D74-2938A3CC8A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3050" y="1600200"/>
            <a:ext cx="8593138" cy="48006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47B15-DEFA-43F5-92A4-047AB3A04F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896" y="6290969"/>
            <a:ext cx="13779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335" y="1586132"/>
            <a:ext cx="8229600" cy="4525963"/>
          </a:xfrm>
        </p:spPr>
        <p:txBody>
          <a:bodyPr/>
          <a:lstStyle>
            <a:lvl1pPr>
              <a:lnSpc>
                <a:spcPts val="3840"/>
              </a:lnSpc>
              <a:spcBef>
                <a:spcPts val="600"/>
              </a:spcBef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>
              <a:lnSpc>
                <a:spcPts val="3840"/>
              </a:lnSpc>
              <a:spcBef>
                <a:spcPts val="600"/>
              </a:spcBef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>
              <a:lnSpc>
                <a:spcPts val="3840"/>
              </a:lnSpc>
              <a:spcBef>
                <a:spcPts val="600"/>
              </a:spcBef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151" y="6290970"/>
            <a:ext cx="13779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A6AD6-E853-48BA-B274-FC51CC0A5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973C5-B534-4D6F-ACFB-D8E164744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828" y="6290970"/>
            <a:ext cx="13779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132EA-FBDC-4597-9A35-5C9CA02B7E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83CD-AE98-474C-B4CB-B483AF2E5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669338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1600200" cy="3698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1A317-0D93-4378-AB90-7B1BE0A90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76" name="Picture 24" descr="PPTiconba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295400"/>
            <a:ext cx="5210175" cy="409575"/>
          </a:xfrm>
          <a:prstGeom prst="rect">
            <a:avLst/>
          </a:prstGeom>
          <a:noFill/>
        </p:spPr>
      </p:pic>
      <p:pic>
        <p:nvPicPr>
          <p:cNvPr id="100359" name="Picture 7" descr="wafer shad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62288" cy="2662238"/>
          </a:xfrm>
          <a:prstGeom prst="rect">
            <a:avLst/>
          </a:prstGeom>
          <a:noFill/>
        </p:spPr>
      </p:pic>
      <p:pic>
        <p:nvPicPr>
          <p:cNvPr id="100360" name="Picture 8" descr="Bottomsegm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5" y="5641975"/>
            <a:ext cx="9140825" cy="1216025"/>
          </a:xfrm>
          <a:prstGeom prst="rect">
            <a:avLst/>
          </a:prstGeom>
          <a:noFill/>
        </p:spPr>
      </p:pic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2584450" y="762000"/>
            <a:ext cx="6288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 algn="r">
              <a:spcBef>
                <a:spcPct val="50000"/>
              </a:spcBef>
            </a:pPr>
            <a:r>
              <a:rPr lang="en-US" sz="1600">
                <a:latin typeface="Arial Narrow" pitchFamily="34" charset="0"/>
              </a:rPr>
              <a:t>The World Leader in High Performance Signal Processing Solutions</a:t>
            </a:r>
            <a:endParaRPr lang="en-GB" sz="1600">
              <a:latin typeface="Arial Narrow" pitchFamily="34" charset="0"/>
            </a:endParaRPr>
          </a:p>
        </p:txBody>
      </p:sp>
      <p:sp>
        <p:nvSpPr>
          <p:cNvPr id="100362" name="Line 10"/>
          <p:cNvSpPr>
            <a:spLocks noChangeShapeType="1"/>
          </p:cNvSpPr>
          <p:nvPr/>
        </p:nvSpPr>
        <p:spPr bwMode="auto">
          <a:xfrm flipH="1">
            <a:off x="2844800" y="1219200"/>
            <a:ext cx="6027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3716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  <a:ln>
            <a:noFill/>
          </a:ln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0379" name="Rectangle 27"/>
          <p:cNvSpPr>
            <a:spLocks noChangeArrowheads="1"/>
          </p:cNvSpPr>
          <p:nvPr/>
        </p:nvSpPr>
        <p:spPr bwMode="auto">
          <a:xfrm>
            <a:off x="254000" y="6348413"/>
            <a:ext cx="52800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en-US" sz="1400" b="0" i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ADI Confidential Information</a:t>
            </a:r>
            <a:r>
              <a:rPr lang="en-US" sz="1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en-US" sz="1400" b="0"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en-US" sz="1400" b="0" i="1">
                <a:effectLst>
                  <a:outerShdw blurRad="38100" dist="38100" dir="2700000" algn="tl">
                    <a:srgbClr val="C0C0C0"/>
                  </a:outerShdw>
                </a:effectLst>
              </a:rPr>
              <a:t>Not for external distribution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3pPr>
            <a:lvl5pPr>
              <a:defRPr>
                <a:solidFill>
                  <a:srgbClr val="FFFF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C0C8D-AC86-4854-8C48-132ED97FB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A6AD6-E853-48BA-B274-FC51CC0A5F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A83CD-AE98-474C-B4CB-B483AF2E5D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AB1B0-2285-495A-9B81-F78B5BD069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" descr="ADI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1117" y="6296172"/>
            <a:ext cx="13811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825C9-B5A2-4283-9016-71E4CF8D6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547688"/>
            <a:ext cx="2147888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547688"/>
            <a:ext cx="629285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86000" y="6488113"/>
            <a:ext cx="4572000" cy="293687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73050" y="64897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3050" y="1600200"/>
            <a:ext cx="8593138" cy="48006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86000" y="6488113"/>
            <a:ext cx="4572000" cy="293687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73050" y="64897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3050" y="1600200"/>
            <a:ext cx="8593138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86000" y="6488113"/>
            <a:ext cx="4572000" cy="293687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73050" y="64897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6BACF-7794-4976-8843-426C44F6D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4440C-DEE6-40FD-A696-0D7B878896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64A0E-0094-46F7-BBA2-934EA5239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D914C-3B21-4EF3-B823-011C7E0FC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FB3C-6B12-4DB0-B13C-62EC26EDE4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59F79-FEB9-40F8-9EB1-AF25D09468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547688"/>
            <a:ext cx="85931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600200"/>
            <a:ext cx="8593138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88113"/>
            <a:ext cx="45720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b="0"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3050" y="64897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010E5875-6822-45C7-9C33-C26C7E55A1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1031" name="Group 24"/>
          <p:cNvGrpSpPr>
            <a:grpSpLocks/>
          </p:cNvGrpSpPr>
          <p:nvPr/>
        </p:nvGrpSpPr>
        <p:grpSpPr bwMode="auto">
          <a:xfrm>
            <a:off x="0" y="0"/>
            <a:ext cx="9144000" cy="415925"/>
            <a:chOff x="0" y="0"/>
            <a:chExt cx="5760" cy="262"/>
          </a:xfrm>
        </p:grpSpPr>
        <p:sp>
          <p:nvSpPr>
            <p:cNvPr id="99353" name="Rectangle 25"/>
            <p:cNvSpPr>
              <a:spLocks noChangeArrowheads="1"/>
            </p:cNvSpPr>
            <p:nvPr userDrawn="1"/>
          </p:nvSpPr>
          <p:spPr bwMode="auto">
            <a:xfrm>
              <a:off x="0" y="3"/>
              <a:ext cx="1248" cy="259"/>
            </a:xfrm>
            <a:prstGeom prst="rect">
              <a:avLst/>
            </a:prstGeom>
            <a:gradFill rotWithShape="0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9354" name="Rectangle 26"/>
            <p:cNvSpPr>
              <a:spLocks noChangeArrowheads="1"/>
            </p:cNvSpPr>
            <p:nvPr userDrawn="1"/>
          </p:nvSpPr>
          <p:spPr bwMode="auto">
            <a:xfrm>
              <a:off x="4512" y="3"/>
              <a:ext cx="1248" cy="259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tint val="0"/>
                    <a:invGamma/>
                  </a:scheme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pic>
          <p:nvPicPr>
            <p:cNvPr id="1036" name="Picture 27" descr="PPTiconbarY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228" y="0"/>
              <a:ext cx="329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9356" name="Rectangle 28"/>
          <p:cNvSpPr>
            <a:spLocks noChangeArrowheads="1"/>
          </p:cNvSpPr>
          <p:nvPr/>
        </p:nvSpPr>
        <p:spPr bwMode="auto">
          <a:xfrm>
            <a:off x="2667000" y="6477000"/>
            <a:ext cx="38100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 Narrow" pitchFamily="34" charset="0"/>
                <a:cs typeface="+mn-cs"/>
              </a:rPr>
              <a:t>—</a:t>
            </a:r>
            <a:r>
              <a:rPr lang="en-US" sz="1400" i="1" dirty="0">
                <a:latin typeface="Arial Narrow" pitchFamily="34" charset="0"/>
                <a:cs typeface="+mn-cs"/>
              </a:rPr>
              <a:t>Analog Devices Confidential Information</a:t>
            </a:r>
            <a:r>
              <a:rPr lang="en-US" sz="1400" dirty="0">
                <a:latin typeface="Arial Narrow" pitchFamily="34" charset="0"/>
                <a:cs typeface="+mn-cs"/>
              </a:rPr>
              <a:t>—</a:t>
            </a:r>
          </a:p>
        </p:txBody>
      </p:sp>
      <p:pic>
        <p:nvPicPr>
          <p:cNvPr id="1033" name="Picture 29" descr="ADI Logo2"/>
          <p:cNvPicPr preferRelativeResize="0">
            <a:picLocks noChangeAspect="1" noChangeArrowheads="1"/>
          </p:cNvPicPr>
          <p:nvPr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7975600" y="6503988"/>
            <a:ext cx="914400" cy="2714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0000">
              <a:schemeClr val="tx1">
                <a:lumMod val="95000"/>
                <a:lumOff val="5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77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0000">
              <a:schemeClr val="tx1">
                <a:lumMod val="95000"/>
                <a:lumOff val="5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547688"/>
            <a:ext cx="85931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600200"/>
            <a:ext cx="8593138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88113"/>
            <a:ext cx="45720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 Narrow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3050" y="64897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0" y="0"/>
            <a:ext cx="9144000" cy="415925"/>
            <a:chOff x="0" y="0"/>
            <a:chExt cx="5760" cy="262"/>
          </a:xfrm>
        </p:grpSpPr>
        <p:sp>
          <p:nvSpPr>
            <p:cNvPr id="99353" name="Rectangle 25"/>
            <p:cNvSpPr>
              <a:spLocks noChangeArrowheads="1"/>
            </p:cNvSpPr>
            <p:nvPr userDrawn="1"/>
          </p:nvSpPr>
          <p:spPr bwMode="auto">
            <a:xfrm>
              <a:off x="0" y="3"/>
              <a:ext cx="1248" cy="259"/>
            </a:xfrm>
            <a:prstGeom prst="rect">
              <a:avLst/>
            </a:prstGeom>
            <a:gradFill rotWithShape="0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4" name="Rectangle 26"/>
            <p:cNvSpPr>
              <a:spLocks noChangeArrowheads="1"/>
            </p:cNvSpPr>
            <p:nvPr userDrawn="1"/>
          </p:nvSpPr>
          <p:spPr bwMode="auto">
            <a:xfrm>
              <a:off x="4512" y="3"/>
              <a:ext cx="1248" cy="259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tint val="0"/>
                    <a:invGamma/>
                  </a:scheme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9355" name="Picture 27" descr="PPTiconbarY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228" y="0"/>
              <a:ext cx="3298" cy="259"/>
            </a:xfrm>
            <a:prstGeom prst="rect">
              <a:avLst/>
            </a:prstGeom>
            <a:noFill/>
          </p:spPr>
        </p:pic>
      </p:grpSp>
      <p:sp>
        <p:nvSpPr>
          <p:cNvPr id="99356" name="Rectangle 28"/>
          <p:cNvSpPr>
            <a:spLocks noChangeArrowheads="1"/>
          </p:cNvSpPr>
          <p:nvPr/>
        </p:nvSpPr>
        <p:spPr bwMode="auto">
          <a:xfrm>
            <a:off x="2667000" y="6477000"/>
            <a:ext cx="38100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400" b="0">
                <a:latin typeface="Arial Narrow" pitchFamily="34" charset="0"/>
              </a:rPr>
              <a:t>—</a:t>
            </a:r>
            <a:r>
              <a:rPr lang="en-US" sz="1400" b="0" i="1">
                <a:latin typeface="Arial Narrow" pitchFamily="34" charset="0"/>
              </a:rPr>
              <a:t>Analog Devices Confidential Information</a:t>
            </a:r>
            <a:r>
              <a:rPr lang="en-US" sz="1400" b="0">
                <a:latin typeface="Arial Narrow" pitchFamily="34" charset="0"/>
              </a:rPr>
              <a:t>—</a:t>
            </a:r>
          </a:p>
        </p:txBody>
      </p:sp>
      <p:pic>
        <p:nvPicPr>
          <p:cNvPr id="99357" name="Picture 29" descr="ADI Logo2"/>
          <p:cNvPicPr preferRelativeResize="0"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975600" y="6503988"/>
            <a:ext cx="914400" cy="2714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225425" indent="-225425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7D914C-3B21-4EF3-B823-011C7E0FC64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785947"/>
              </p:ext>
            </p:extLst>
          </p:nvPr>
        </p:nvGraphicFramePr>
        <p:xfrm>
          <a:off x="904876" y="1066802"/>
          <a:ext cx="7553324" cy="4119674"/>
        </p:xfrm>
        <a:graphic>
          <a:graphicData uri="http://schemas.openxmlformats.org/drawingml/2006/table">
            <a:tbl>
              <a:tblPr/>
              <a:tblGrid>
                <a:gridCol w="5248183"/>
                <a:gridCol w="1377285"/>
                <a:gridCol w="927856"/>
              </a:tblGrid>
              <a:tr h="42031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PCN 14_0188 ADV7625, ADV7626 &amp; ADV7627 Metal Edits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22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5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Simulations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RTL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XOR on layout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3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Verifications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Pass-through functionality with DHCP 2.2 encryption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Slow/Fast corner timing analysis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745256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ADITemplate[confidential]">
  <a:themeElements>
    <a:clrScheme name="ADITemplate[confidential]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[confidential]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DITemplate[confidential]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[confidential]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[confidential]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W Mfg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DITemplate[confidential]">
  <a:themeElements>
    <a:clrScheme name="ADITemplate[confidential]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[confidential]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DITemplate[confidential]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[confidential]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[confidential]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5b1fb846-ff85-4723-b87b-b69af164f23a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9EF417C200F468CDD5B581718C7A9" ma:contentTypeVersion="23" ma:contentTypeDescription="Create a new document." ma:contentTypeScope="" ma:versionID="3309d170bd3ccf409309807aaf62b34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1BB49-AAD4-46CA-8C27-C83484C8CA54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ABF259-410B-43ED-AE57-C839230499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FB12D2-6CE4-44FC-9483-B3E3A7FBBEA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E0B3778-AC79-453C-838C-8E79D46F36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WW Mfg Template</Template>
  <TotalTime>21109</TotalTime>
  <Words>38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Symbol</vt:lpstr>
      <vt:lpstr>Wingdings</vt:lpstr>
      <vt:lpstr>ADITemplate[confidential]</vt:lpstr>
      <vt:lpstr>WW Mfg Template</vt:lpstr>
      <vt:lpstr>1_ADITemplate[confidential]</vt:lpstr>
      <vt:lpstr>PowerPoint Presentation</vt:lpstr>
    </vt:vector>
  </TitlesOfParts>
  <Company>Analog Devices,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TG</dc:creator>
  <cp:lastModifiedBy>Forristal, Terry</cp:lastModifiedBy>
  <cp:revision>311</cp:revision>
  <cp:lastPrinted>2014-12-09T16:44:32Z</cp:lastPrinted>
  <dcterms:created xsi:type="dcterms:W3CDTF">2010-06-04T13:35:02Z</dcterms:created>
  <dcterms:modified xsi:type="dcterms:W3CDTF">2015-01-09T10:18:03Z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0x0101005859EF417C200F468CDD5B581718C7A9</vt:lpwstr>
  </property>
</Properties>
</file>